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75220"/>
  </p:normalViewPr>
  <p:slideViewPr>
    <p:cSldViewPr snapToGrid="0" snapToObjects="1">
      <p:cViewPr varScale="1">
        <p:scale>
          <a:sx n="84" d="100"/>
          <a:sy n="84"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D3F6E5F1-F824-E84E-8D11-C230E5722030}"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CE0DDCD2-CCC5-794B-A3AC-CA112E65BBFE}" srcId="{AF9E3017-69DF-214F-9A4E-DA2E22896073}" destId="{387C485C-2C74-1B49-AFC9-133A62760F88}" srcOrd="3" destOrd="0" parTransId="{276C3057-2045-0546-A81A-EE5915CCF991}" sibTransId="{A0344421-114C-9944-9F1E-9344F329E3DB}"/>
    <dgm:cxn modelId="{6B497F17-D550-734E-BFE3-C734CC4AF247}" type="presOf" srcId="{12DE948C-DB7C-43A1-AB37-2BD1E9B9B490}" destId="{2D74ED7B-FD3D-430B-A246-F3AF758AC2CE}"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4C86FB24-9D5D-C14E-BFD2-DA25203EACAF}" srcId="{AF9E3017-69DF-214F-9A4E-DA2E22896073}" destId="{9FD32F10-48E9-BE41-9D76-75A703A083CE}" srcOrd="2" destOrd="0" parTransId="{6064CBFF-D865-8641-991B-58167339A8FE}" sibTransId="{2B995BF6-1F4C-824A-9AF2-C505C49C20FA}"/>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8EBF15D5-DDD6-9D49-AEDD-F84AC4CDAC1B}" type="presOf" srcId="{6AEE4BD4-D6FA-7840-B827-71F5FE6397D1}" destId="{5CFF5852-FCD0-9E4B-BBE4-73577B69345A}"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6266506D-9035-9947-994B-FA55CDDFA9D4}"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5B8A028B-4768-204E-907B-3117C53947CD}" type="presOf" srcId="{3413CC3F-C38F-8D48-9AE9-0A6DCF041EBB}" destId="{0CB92492-05A9-1A42-B10D-35D2739A1347}"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17447EB-44F6-DC41-9EE9-50E9A90E548D}"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A5A101-A550-8548-A35E-E207F744343F}" type="presOf" srcId="{EAA001ED-3409-0F4B-A37F-2BEB0D2A4B9F}" destId="{CB6391BE-C913-6249-80A7-AD8741281709}" srcOrd="0" destOrd="0" presId="urn:microsoft.com/office/officeart/2005/8/layout/chevron1"/>
    <dgm:cxn modelId="{27E04E0F-CBD8-B443-8D17-E4C2DE6D2833}" type="presOf" srcId="{2BF7A320-EC75-B642-B49A-458EBA384A0D}" destId="{D83AA5DD-5759-8C4F-9104-8D97FFAE98EF}" srcOrd="0" destOrd="0" presId="urn:microsoft.com/office/officeart/2005/8/layout/chevron1"/>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8.png"/><Relationship Id="rId8" Type="http://schemas.openxmlformats.org/officeDocument/2006/relationships/image" Target="../media/image41.png"/><Relationship Id="rId9"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diagramData" Target="../diagrams/data26.xml"/><Relationship Id="rId6" Type="http://schemas.openxmlformats.org/officeDocument/2006/relationships/diagramLayout" Target="../diagrams/layout26.xml"/><Relationship Id="rId7" Type="http://schemas.openxmlformats.org/officeDocument/2006/relationships/diagramQuickStyle" Target="../diagrams/quickStyle26.xml"/><Relationship Id="rId8" Type="http://schemas.openxmlformats.org/officeDocument/2006/relationships/diagramColors" Target="../diagrams/colors26.xml"/><Relationship Id="rId9" Type="http://schemas.microsoft.com/office/2007/relationships/diagramDrawing" Target="../diagrams/drawing26.xml"/><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0.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838200" y="1849456"/>
            <a:ext cx="4394200" cy="3657600"/>
          </a:xfr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a:ext>
            </a:extLst>
          </a:blip>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17803" y="3330676"/>
            <a:ext cx="5390978" cy="33823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77" y="3680606"/>
            <a:ext cx="1169621" cy="116962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50412" y="3605401"/>
            <a:ext cx="1309029" cy="13200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50020" y="5045001"/>
            <a:ext cx="1278537" cy="13999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87" y="3758183"/>
            <a:ext cx="1137425" cy="9139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431" y="2340886"/>
            <a:ext cx="3122569" cy="275551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181"/>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 xmlns:a16="http://schemas.microsoft.com/office/drawing/2014/main" val="1642602024"/>
                    </a:ext>
                  </a:extLst>
                </a:gridCol>
                <a:gridCol w="4941793">
                  <a:extLst>
                    <a:ext uri="{9D8B030D-6E8A-4147-A177-3AD203B41FA5}">
                      <a16:colId xmlns="" xmlns:a16="http://schemas.microsoft.com/office/drawing/2014/main"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 xmlns:a16="http://schemas.microsoft.com/office/drawing/2014/main"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 xmlns:a16="http://schemas.microsoft.com/office/drawing/2014/main"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 xmlns:a16="http://schemas.microsoft.com/office/drawing/2014/main"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 xmlns:a16="http://schemas.microsoft.com/office/drawing/2014/main"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 xmlns:a16="http://schemas.microsoft.com/office/drawing/2014/main"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 xmlns:a16="http://schemas.microsoft.com/office/drawing/2014/main"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 xmlns:a16="http://schemas.microsoft.com/office/drawing/2014/main"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cstate="print">
            <a:extLst>
              <a:ext uri="{28A0092B-C50C-407E-A947-70E740481C1C}">
                <a14:useLocalDpi xmlns:a14="http://schemas.microsoft.com/office/drawing/2010/main"/>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399</TotalTime>
  <Words>1755</Words>
  <Application>Microsoft Macintosh PowerPoint</Application>
  <PresentationFormat>Widescreen</PresentationFormat>
  <Paragraphs>558</Paragraphs>
  <Slides>47</Slides>
  <Notes>24</Notes>
  <HiddenSlides>14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Calibri Light</vt:lpstr>
      <vt:lpstr>Consolas</vt:lpstr>
      <vt:lpstr>Segoe UI</vt:lpstr>
      <vt:lpstr>Segoe UI Light</vt:lpstr>
      <vt:lpstr>Wingdings</vt:lpstr>
      <vt:lpstr>Arial</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31</cp:revision>
  <dcterms:created xsi:type="dcterms:W3CDTF">2016-05-20T07:28:31Z</dcterms:created>
  <dcterms:modified xsi:type="dcterms:W3CDTF">2016-05-21T01:55:01Z</dcterms:modified>
</cp:coreProperties>
</file>